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2240923"/>
            <a:ext cx="10947042" cy="1269039"/>
          </a:xfrm>
        </p:spPr>
        <p:txBody>
          <a:bodyPr>
            <a:noAutofit/>
          </a:bodyPr>
          <a:lstStyle/>
          <a:p>
            <a:r>
              <a:rPr lang="en-US" sz="48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49. SUNGLAWH TANG BANG 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273562"/>
            <a:ext cx="12192000" cy="2994071"/>
          </a:xfrm>
        </p:spPr>
        <p:txBody>
          <a:bodyPr>
            <a:normAutofit/>
          </a:bodyPr>
          <a:lstStyle/>
          <a:p>
            <a:r>
              <a:rPr lang="en-US" sz="3200" dirty="0"/>
              <a:t>How Firm A Foundation </a:t>
            </a:r>
          </a:p>
          <a:p>
            <a:r>
              <a:rPr lang="en-US" sz="3200" dirty="0"/>
              <a:t>Heb. 13:5</a:t>
            </a:r>
          </a:p>
          <a:p>
            <a:r>
              <a:rPr lang="en-US" sz="3200" dirty="0"/>
              <a:t>G. Keith, 1787-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A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Tung Pasian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tawldam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bang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in,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Lailung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kip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Sunglawh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bang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lailung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lii bang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Sunglawh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bang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lailung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lii bang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47851" y="6156101"/>
            <a:ext cx="2426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omkhawmzo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lailung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ka hi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dang bel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a dim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banzal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zaitha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lailungkipsak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hi’ng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zaitha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lailungkipsak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hi’ng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47851" y="6156101"/>
            <a:ext cx="2426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Damtui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kulthuk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ham bang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bawllo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Phamna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zingdai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kipelhna’ng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Damtui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Damtui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47849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Tatsa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et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kammei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Hehnepna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Kammei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thulguah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Vaivut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suaksa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piangsak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Vaivut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suaksa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piangsak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47851" y="6156101"/>
            <a:ext cx="2409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sawt a tum bang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ka mite,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kiamlo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bang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ding;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tum bang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anglai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kiptakin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von bang pom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anglai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kiptakin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von bang pom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287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268</Words>
  <Application>Microsoft Office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49. SUNGLAWH TANG BANG PHA </vt:lpstr>
      <vt:lpstr>1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2018-12-14T15:30:56Z</dcterms:modified>
</cp:coreProperties>
</file>